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414" r:id="rId18"/>
    <p:sldId id="416" r:id="rId19"/>
    <p:sldId id="415" r:id="rId20"/>
    <p:sldId id="413" r:id="rId21"/>
    <p:sldId id="381" r:id="rId22"/>
    <p:sldId id="382" r:id="rId23"/>
    <p:sldId id="307" r:id="rId24"/>
    <p:sldId id="308" r:id="rId25"/>
    <p:sldId id="310" r:id="rId26"/>
    <p:sldId id="311" r:id="rId27"/>
    <p:sldId id="312" r:id="rId28"/>
    <p:sldId id="314" r:id="rId29"/>
    <p:sldId id="315" r:id="rId30"/>
    <p:sldId id="395" r:id="rId31"/>
    <p:sldId id="396" r:id="rId32"/>
    <p:sldId id="417" r:id="rId33"/>
    <p:sldId id="397" r:id="rId34"/>
    <p:sldId id="418" r:id="rId35"/>
    <p:sldId id="400" r:id="rId36"/>
    <p:sldId id="401" r:id="rId37"/>
    <p:sldId id="398" r:id="rId38"/>
    <p:sldId id="399" r:id="rId39"/>
    <p:sldId id="411" r:id="rId40"/>
    <p:sldId id="412" r:id="rId41"/>
    <p:sldId id="348" r:id="rId42"/>
    <p:sldId id="404" r:id="rId43"/>
    <p:sldId id="405" r:id="rId44"/>
    <p:sldId id="349" r:id="rId45"/>
    <p:sldId id="409" r:id="rId46"/>
    <p:sldId id="410" r:id="rId47"/>
    <p:sldId id="406" r:id="rId48"/>
    <p:sldId id="407" r:id="rId49"/>
    <p:sldId id="408" r:id="rId50"/>
    <p:sldId id="387" r:id="rId51"/>
    <p:sldId id="372" r:id="rId52"/>
    <p:sldId id="356" r:id="rId53"/>
    <p:sldId id="388" r:id="rId54"/>
    <p:sldId id="389" r:id="rId55"/>
    <p:sldId id="391" r:id="rId56"/>
    <p:sldId id="390" r:id="rId5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2049307"/>
            <a:ext cx="2879373" cy="3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3"/>
          <a:stretch/>
        </p:blipFill>
        <p:spPr>
          <a:xfrm>
            <a:off x="1352600" y="2455458"/>
            <a:ext cx="7131588" cy="2629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42486" y="1930611"/>
            <a:ext cx="20429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00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2"/>
          <a:stretch/>
        </p:blipFill>
        <p:spPr>
          <a:xfrm>
            <a:off x="1640053" y="3068960"/>
            <a:ext cx="6248942" cy="18574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3" y="2204864"/>
            <a:ext cx="6248942" cy="537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83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6210838" cy="3215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4" y="2204864"/>
            <a:ext cx="5151566" cy="291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07882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248767"/>
            <a:ext cx="6378493" cy="52353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29277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84784"/>
            <a:ext cx="6942422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5951" y="2545709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5159187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233057"/>
            <a:ext cx="4354450" cy="2594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78" y="2145991"/>
            <a:ext cx="1863697" cy="184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145990"/>
            <a:ext cx="2016224" cy="2262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3584848" y="3140968"/>
            <a:ext cx="792088" cy="17356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217107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378493" cy="4801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1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443605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2443605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2893008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7" y="1772816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4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040223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2" y="1650285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3573016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844824"/>
            <a:ext cx="6262685" cy="27201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29" y="4653135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</a:t>
            </a:r>
            <a:r>
              <a:rPr lang="ko-KR" altLang="en-US" dirty="0" err="1" smtClean="0">
                <a:solidFill>
                  <a:srgbClr val="C00000"/>
                </a:solidFill>
              </a:rPr>
              <a:t>생성하기전에</a:t>
            </a:r>
            <a:r>
              <a:rPr lang="ko-KR" altLang="en-US" dirty="0" smtClean="0">
                <a:solidFill>
                  <a:srgbClr val="C00000"/>
                </a:solidFill>
              </a:rPr>
              <a:t> 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" y="1405136"/>
            <a:ext cx="8916202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1312" y="30689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501008"/>
            <a:ext cx="9299806" cy="180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4568" y="1412776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배경 이미지 </a:t>
            </a:r>
            <a:r>
              <a:rPr lang="en-US" altLang="ko-KR" dirty="0" smtClean="0"/>
              <a:t>– background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() fixed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메인 이미지 </a:t>
            </a:r>
            <a:r>
              <a:rPr lang="en-US" altLang="ko-KR" dirty="0" smtClean="0"/>
              <a:t>– position: absolute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애니메이션 효과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자바스크립트 지원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1" y="1412776"/>
            <a:ext cx="8192210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20381" y="14357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4" y="2492896"/>
            <a:ext cx="2460552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0808"/>
            <a:ext cx="6591872" cy="3246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8752</TotalTime>
  <Words>925</Words>
  <Application>Microsoft Office PowerPoint</Application>
  <PresentationFormat>A4 용지(210x297mm)</PresentationFormat>
  <Paragraphs>292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팝업 창 띄우기</vt:lpstr>
      <vt:lpstr>팝업 창 띄우기</vt:lpstr>
      <vt:lpstr>window.onload()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529</cp:revision>
  <dcterms:created xsi:type="dcterms:W3CDTF">2019-03-04T02:36:55Z</dcterms:created>
  <dcterms:modified xsi:type="dcterms:W3CDTF">2023-04-04T22:15:03Z</dcterms:modified>
</cp:coreProperties>
</file>